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Yeseva One" charset="1" panose="00000500000000000000"/>
      <p:regular r:id="rId17"/>
    </p:embeddedFont>
    <p:embeddedFont>
      <p:font typeface="Libre Baskerville" charset="1" panose="02000000000000000000"/>
      <p:regular r:id="rId18"/>
    </p:embeddedFont>
    <p:embeddedFont>
      <p:font typeface="Libre Baskerville Bold"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1338083" y="2172628"/>
            <a:ext cx="15611834" cy="3251201"/>
          </a:xfrm>
          <a:prstGeom prst="rect">
            <a:avLst/>
          </a:prstGeom>
        </p:spPr>
        <p:txBody>
          <a:bodyPr anchor="t" rtlCol="false" tIns="0" lIns="0" bIns="0" rIns="0">
            <a:spAutoFit/>
          </a:bodyPr>
          <a:lstStyle/>
          <a:p>
            <a:pPr algn="ctr">
              <a:lnSpc>
                <a:spcPts val="12500"/>
              </a:lnSpc>
            </a:pPr>
            <a:r>
              <a:rPr lang="en-US" sz="12500">
                <a:solidFill>
                  <a:srgbClr val="000000"/>
                </a:solidFill>
                <a:latin typeface="Yeseva One"/>
              </a:rPr>
              <a:t>Laporan Progress Project Website</a:t>
            </a:r>
          </a:p>
        </p:txBody>
      </p:sp>
      <p:sp>
        <p:nvSpPr>
          <p:cNvPr name="Freeform 3" id="3"/>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283182" y="8039295"/>
            <a:ext cx="11721636" cy="400050"/>
          </a:xfrm>
          <a:prstGeom prst="rect">
            <a:avLst/>
          </a:prstGeom>
        </p:spPr>
        <p:txBody>
          <a:bodyPr anchor="t" rtlCol="false" tIns="0" lIns="0" bIns="0" rIns="0">
            <a:spAutoFit/>
          </a:bodyPr>
          <a:lstStyle/>
          <a:p>
            <a:pPr algn="ctr">
              <a:lnSpc>
                <a:spcPts val="3000"/>
              </a:lnSpc>
            </a:pPr>
            <a:r>
              <a:rPr lang="en-US" sz="3000">
                <a:solidFill>
                  <a:srgbClr val="000000"/>
                </a:solidFill>
                <a:latin typeface="Libre Baskerville"/>
              </a:rPr>
              <a:t>Kelompok 6</a:t>
            </a:r>
          </a:p>
        </p:txBody>
      </p:sp>
      <p:sp>
        <p:nvSpPr>
          <p:cNvPr name="TextBox 6" id="6"/>
          <p:cNvSpPr txBox="true"/>
          <p:nvPr/>
        </p:nvSpPr>
        <p:spPr>
          <a:xfrm rot="0">
            <a:off x="3283182" y="5931427"/>
            <a:ext cx="11721636" cy="578484"/>
          </a:xfrm>
          <a:prstGeom prst="rect">
            <a:avLst/>
          </a:prstGeom>
        </p:spPr>
        <p:txBody>
          <a:bodyPr anchor="t" rtlCol="false" tIns="0" lIns="0" bIns="0" rIns="0">
            <a:spAutoFit/>
          </a:bodyPr>
          <a:lstStyle/>
          <a:p>
            <a:pPr algn="ctr">
              <a:lnSpc>
                <a:spcPts val="4399"/>
              </a:lnSpc>
            </a:pPr>
            <a:r>
              <a:rPr lang="en-US" sz="4399">
                <a:solidFill>
                  <a:srgbClr val="000000"/>
                </a:solidFill>
                <a:latin typeface="Libre Baskerville Bold"/>
              </a:rPr>
              <a:t>Aplikasi Web KoPay</a:t>
            </a:r>
          </a:p>
        </p:txBody>
      </p:sp>
      <p:sp>
        <p:nvSpPr>
          <p:cNvPr name="Freeform 7" id="7"/>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6292" y="3253171"/>
            <a:ext cx="13455417" cy="6005129"/>
          </a:xfrm>
          <a:custGeom>
            <a:avLst/>
            <a:gdLst/>
            <a:ahLst/>
            <a:cxnLst/>
            <a:rect r="r" b="b" t="t" l="l"/>
            <a:pathLst>
              <a:path h="6005129" w="13455417">
                <a:moveTo>
                  <a:pt x="0" y="0"/>
                </a:moveTo>
                <a:lnTo>
                  <a:pt x="13455416" y="0"/>
                </a:lnTo>
                <a:lnTo>
                  <a:pt x="13455416" y="6005129"/>
                </a:lnTo>
                <a:lnTo>
                  <a:pt x="0" y="6005129"/>
                </a:lnTo>
                <a:lnTo>
                  <a:pt x="0" y="0"/>
                </a:lnTo>
                <a:close/>
              </a:path>
            </a:pathLst>
          </a:custGeom>
          <a:blipFill>
            <a:blip r:embed="rId4"/>
            <a:stretch>
              <a:fillRect l="0" t="0" r="0" b="0"/>
            </a:stretch>
          </a:blipFill>
        </p:spPr>
      </p:sp>
      <p:sp>
        <p:nvSpPr>
          <p:cNvPr name="TextBox 4" id="4"/>
          <p:cNvSpPr txBox="true"/>
          <p:nvPr/>
        </p:nvSpPr>
        <p:spPr>
          <a:xfrm rot="0">
            <a:off x="89279" y="502484"/>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Progress Web</a:t>
            </a:r>
          </a:p>
        </p:txBody>
      </p:sp>
      <p:sp>
        <p:nvSpPr>
          <p:cNvPr name="TextBox 5" id="5"/>
          <p:cNvSpPr txBox="true"/>
          <p:nvPr/>
        </p:nvSpPr>
        <p:spPr>
          <a:xfrm rot="0">
            <a:off x="1150861" y="2297389"/>
            <a:ext cx="14870246"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Bold"/>
              </a:rPr>
              <a:t>Page Kontak Kami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3283182" y="3632200"/>
            <a:ext cx="11721636" cy="3251201"/>
          </a:xfrm>
          <a:prstGeom prst="rect">
            <a:avLst/>
          </a:prstGeom>
        </p:spPr>
        <p:txBody>
          <a:bodyPr anchor="t" rtlCol="false" tIns="0" lIns="0" bIns="0" rIns="0">
            <a:spAutoFit/>
          </a:bodyPr>
          <a:lstStyle/>
          <a:p>
            <a:pPr algn="ctr">
              <a:lnSpc>
                <a:spcPts val="12500"/>
              </a:lnSpc>
            </a:pPr>
            <a:r>
              <a:rPr lang="en-US" sz="12500">
                <a:solidFill>
                  <a:srgbClr val="000000"/>
                </a:solidFill>
                <a:latin typeface="Yeseva One"/>
              </a:rPr>
              <a:t>Thank</a:t>
            </a:r>
          </a:p>
          <a:p>
            <a:pPr algn="ctr">
              <a:lnSpc>
                <a:spcPts val="12500"/>
              </a:lnSpc>
            </a:pPr>
            <a:r>
              <a:rPr lang="en-US" sz="12500">
                <a:solidFill>
                  <a:srgbClr val="000000"/>
                </a:solidFill>
                <a:latin typeface="Yeseva One"/>
              </a:rPr>
              <a:t>You</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4895648" y="3375451"/>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KoPay</a:t>
            </a:r>
          </a:p>
        </p:txBody>
      </p:sp>
      <p:sp>
        <p:nvSpPr>
          <p:cNvPr name="Freeform 3" id="3"/>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83182" y="4851558"/>
            <a:ext cx="11721636" cy="3067050"/>
          </a:xfrm>
          <a:prstGeom prst="rect">
            <a:avLst/>
          </a:prstGeom>
        </p:spPr>
        <p:txBody>
          <a:bodyPr anchor="t" rtlCol="false" tIns="0" lIns="0" bIns="0" rIns="0">
            <a:spAutoFit/>
          </a:bodyPr>
          <a:lstStyle/>
          <a:p>
            <a:pPr algn="ctr">
              <a:lnSpc>
                <a:spcPts val="3000"/>
              </a:lnSpc>
            </a:pPr>
            <a:r>
              <a:rPr lang="en-US" sz="3000">
                <a:solidFill>
                  <a:srgbClr val="000000"/>
                </a:solidFill>
                <a:latin typeface="Libre Baskerville"/>
              </a:rPr>
              <a:t>KoPay adalah sebuah situs web yang ditujukan untuk penikmat kopi yang ingin membeli biji kopi berkualitas. Situs ini menyediakan berbagai jenis biji kopi dari berbagai daerah penghasil kopi terkenal. Pengguna dapat menjelajahi katalog biji kopi berdasarkan asal, jenis, dan profil rasa. KoPay bertujuan untuk menjadi destinasi utama bagi para pencinta kopi yang mencari biji kopi premium.</a:t>
            </a:r>
          </a:p>
          <a:p>
            <a:pPr algn="ctr">
              <a:lnSpc>
                <a:spcPts val="30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3943444" y="2569019"/>
            <a:ext cx="10401111"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Menu KoPay</a:t>
            </a:r>
          </a:p>
        </p:txBody>
      </p:sp>
      <p:sp>
        <p:nvSpPr>
          <p:cNvPr name="Freeform 3" id="3"/>
          <p:cNvSpPr/>
          <p:nvPr/>
        </p:nvSpPr>
        <p:spPr>
          <a:xfrm flipH="false" flipV="false" rot="-1266137">
            <a:off x="-609863" y="5928602"/>
            <a:ext cx="5210769" cy="6721137"/>
          </a:xfrm>
          <a:custGeom>
            <a:avLst/>
            <a:gdLst/>
            <a:ahLst/>
            <a:cxnLst/>
            <a:rect r="r" b="b" t="t" l="l"/>
            <a:pathLst>
              <a:path h="6721137" w="5210769">
                <a:moveTo>
                  <a:pt x="0" y="0"/>
                </a:moveTo>
                <a:lnTo>
                  <a:pt x="5210769" y="0"/>
                </a:lnTo>
                <a:lnTo>
                  <a:pt x="5210769" y="6721137"/>
                </a:lnTo>
                <a:lnTo>
                  <a:pt x="0" y="6721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359024" y="4532676"/>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rPr>
              <a:t>Beranda</a:t>
            </a:r>
          </a:p>
        </p:txBody>
      </p:sp>
      <p:sp>
        <p:nvSpPr>
          <p:cNvPr name="TextBox 7" id="7"/>
          <p:cNvSpPr txBox="true"/>
          <p:nvPr/>
        </p:nvSpPr>
        <p:spPr>
          <a:xfrm rot="0">
            <a:off x="5359024" y="5273087"/>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rPr>
              <a:t>Keranjang Belanja</a:t>
            </a:r>
          </a:p>
        </p:txBody>
      </p:sp>
      <p:sp>
        <p:nvSpPr>
          <p:cNvPr name="TextBox 8" id="8"/>
          <p:cNvSpPr txBox="true"/>
          <p:nvPr/>
        </p:nvSpPr>
        <p:spPr>
          <a:xfrm rot="0">
            <a:off x="5359024" y="6016037"/>
            <a:ext cx="3379147"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rPr>
              <a:t>Checkout</a:t>
            </a:r>
          </a:p>
        </p:txBody>
      </p:sp>
      <p:sp>
        <p:nvSpPr>
          <p:cNvPr name="TextBox 9" id="9"/>
          <p:cNvSpPr txBox="true"/>
          <p:nvPr/>
        </p:nvSpPr>
        <p:spPr>
          <a:xfrm rot="0">
            <a:off x="5359024" y="6758987"/>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rPr>
              <a:t>Berita</a:t>
            </a:r>
          </a:p>
        </p:txBody>
      </p:sp>
      <p:sp>
        <p:nvSpPr>
          <p:cNvPr name="TextBox 10" id="10"/>
          <p:cNvSpPr txBox="true"/>
          <p:nvPr/>
        </p:nvSpPr>
        <p:spPr>
          <a:xfrm rot="0">
            <a:off x="10442180" y="4426632"/>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rPr>
              <a:t>Tentang Kami</a:t>
            </a:r>
          </a:p>
        </p:txBody>
      </p:sp>
      <p:sp>
        <p:nvSpPr>
          <p:cNvPr name="TextBox 11" id="11"/>
          <p:cNvSpPr txBox="true"/>
          <p:nvPr/>
        </p:nvSpPr>
        <p:spPr>
          <a:xfrm rot="0">
            <a:off x="10442180" y="5125476"/>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rPr>
              <a:t>Informasi Produk</a:t>
            </a:r>
          </a:p>
        </p:txBody>
      </p:sp>
      <p:sp>
        <p:nvSpPr>
          <p:cNvPr name="TextBox 12" id="12"/>
          <p:cNvSpPr txBox="true"/>
          <p:nvPr/>
        </p:nvSpPr>
        <p:spPr>
          <a:xfrm rot="0">
            <a:off x="10442180" y="5909993"/>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rPr>
              <a:t>Customer Service</a:t>
            </a:r>
          </a:p>
        </p:txBody>
      </p:sp>
      <p:sp>
        <p:nvSpPr>
          <p:cNvPr name="TextBox 13" id="13"/>
          <p:cNvSpPr txBox="true"/>
          <p:nvPr/>
        </p:nvSpPr>
        <p:spPr>
          <a:xfrm rot="0">
            <a:off x="10442180" y="6652943"/>
            <a:ext cx="4050235"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rPr>
              <a:t>Tentang Kami</a:t>
            </a:r>
          </a:p>
        </p:txBody>
      </p:sp>
      <p:sp>
        <p:nvSpPr>
          <p:cNvPr name="TextBox 14" id="14"/>
          <p:cNvSpPr txBox="true"/>
          <p:nvPr/>
        </p:nvSpPr>
        <p:spPr>
          <a:xfrm rot="0">
            <a:off x="4462941" y="4497751"/>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rPr>
              <a:t>01</a:t>
            </a:r>
          </a:p>
        </p:txBody>
      </p:sp>
      <p:sp>
        <p:nvSpPr>
          <p:cNvPr name="TextBox 15" id="15"/>
          <p:cNvSpPr txBox="true"/>
          <p:nvPr/>
        </p:nvSpPr>
        <p:spPr>
          <a:xfrm rot="0">
            <a:off x="4462941" y="5238162"/>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rPr>
              <a:t>02</a:t>
            </a:r>
          </a:p>
        </p:txBody>
      </p:sp>
      <p:sp>
        <p:nvSpPr>
          <p:cNvPr name="TextBox 16" id="16"/>
          <p:cNvSpPr txBox="true"/>
          <p:nvPr/>
        </p:nvSpPr>
        <p:spPr>
          <a:xfrm rot="0">
            <a:off x="4462941" y="5981112"/>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rPr>
              <a:t>03</a:t>
            </a:r>
          </a:p>
        </p:txBody>
      </p:sp>
      <p:sp>
        <p:nvSpPr>
          <p:cNvPr name="TextBox 17" id="17"/>
          <p:cNvSpPr txBox="true"/>
          <p:nvPr/>
        </p:nvSpPr>
        <p:spPr>
          <a:xfrm rot="0">
            <a:off x="4462941" y="6717712"/>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rPr>
              <a:t>04</a:t>
            </a:r>
          </a:p>
        </p:txBody>
      </p:sp>
      <p:sp>
        <p:nvSpPr>
          <p:cNvPr name="TextBox 18" id="18"/>
          <p:cNvSpPr txBox="true"/>
          <p:nvPr/>
        </p:nvSpPr>
        <p:spPr>
          <a:xfrm rot="0">
            <a:off x="9546798" y="4391707"/>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rPr>
              <a:t>05</a:t>
            </a:r>
          </a:p>
        </p:txBody>
      </p:sp>
      <p:sp>
        <p:nvSpPr>
          <p:cNvPr name="TextBox 19" id="19"/>
          <p:cNvSpPr txBox="true"/>
          <p:nvPr/>
        </p:nvSpPr>
        <p:spPr>
          <a:xfrm rot="0">
            <a:off x="9546798" y="5132118"/>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rPr>
              <a:t>06</a:t>
            </a:r>
          </a:p>
        </p:txBody>
      </p:sp>
      <p:sp>
        <p:nvSpPr>
          <p:cNvPr name="TextBox 20" id="20"/>
          <p:cNvSpPr txBox="true"/>
          <p:nvPr/>
        </p:nvSpPr>
        <p:spPr>
          <a:xfrm rot="0">
            <a:off x="9546798" y="5875068"/>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rPr>
              <a:t>07</a:t>
            </a:r>
          </a:p>
        </p:txBody>
      </p:sp>
      <p:sp>
        <p:nvSpPr>
          <p:cNvPr name="TextBox 21" id="21"/>
          <p:cNvSpPr txBox="true"/>
          <p:nvPr/>
        </p:nvSpPr>
        <p:spPr>
          <a:xfrm rot="0">
            <a:off x="9546798" y="6611668"/>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rPr>
              <a:t>08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67125" y="3220837"/>
            <a:ext cx="13456320" cy="6037463"/>
          </a:xfrm>
          <a:custGeom>
            <a:avLst/>
            <a:gdLst/>
            <a:ahLst/>
            <a:cxnLst/>
            <a:rect r="r" b="b" t="t" l="l"/>
            <a:pathLst>
              <a:path h="6037463" w="13456320">
                <a:moveTo>
                  <a:pt x="0" y="0"/>
                </a:moveTo>
                <a:lnTo>
                  <a:pt x="13456320" y="0"/>
                </a:lnTo>
                <a:lnTo>
                  <a:pt x="13456320" y="6037463"/>
                </a:lnTo>
                <a:lnTo>
                  <a:pt x="0" y="6037463"/>
                </a:lnTo>
                <a:lnTo>
                  <a:pt x="0" y="0"/>
                </a:lnTo>
                <a:close/>
              </a:path>
            </a:pathLst>
          </a:custGeom>
          <a:blipFill>
            <a:blip r:embed="rId4"/>
            <a:stretch>
              <a:fillRect l="0" t="0" r="0" b="0"/>
            </a:stretch>
          </a:blipFill>
        </p:spPr>
      </p:sp>
      <p:sp>
        <p:nvSpPr>
          <p:cNvPr name="TextBox 4" id="4"/>
          <p:cNvSpPr txBox="true"/>
          <p:nvPr/>
        </p:nvSpPr>
        <p:spPr>
          <a:xfrm rot="0">
            <a:off x="89279" y="502484"/>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Progress Web</a:t>
            </a:r>
          </a:p>
        </p:txBody>
      </p:sp>
      <p:sp>
        <p:nvSpPr>
          <p:cNvPr name="TextBox 5" id="5"/>
          <p:cNvSpPr txBox="true"/>
          <p:nvPr/>
        </p:nvSpPr>
        <p:spPr>
          <a:xfrm rot="0">
            <a:off x="1150861" y="2297389"/>
            <a:ext cx="14870246"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Bold"/>
              </a:rPr>
              <a:t>Landing Page Kopay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25495" y="3336338"/>
            <a:ext cx="13437011" cy="6088424"/>
          </a:xfrm>
          <a:custGeom>
            <a:avLst/>
            <a:gdLst/>
            <a:ahLst/>
            <a:cxnLst/>
            <a:rect r="r" b="b" t="t" l="l"/>
            <a:pathLst>
              <a:path h="6088424" w="13437011">
                <a:moveTo>
                  <a:pt x="0" y="0"/>
                </a:moveTo>
                <a:lnTo>
                  <a:pt x="13437010" y="0"/>
                </a:lnTo>
                <a:lnTo>
                  <a:pt x="13437010" y="6088425"/>
                </a:lnTo>
                <a:lnTo>
                  <a:pt x="0" y="6088425"/>
                </a:lnTo>
                <a:lnTo>
                  <a:pt x="0" y="0"/>
                </a:lnTo>
                <a:close/>
              </a:path>
            </a:pathLst>
          </a:custGeom>
          <a:blipFill>
            <a:blip r:embed="rId4"/>
            <a:stretch>
              <a:fillRect l="0" t="0" r="0" b="0"/>
            </a:stretch>
          </a:blipFill>
        </p:spPr>
      </p:sp>
      <p:sp>
        <p:nvSpPr>
          <p:cNvPr name="TextBox 4" id="4"/>
          <p:cNvSpPr txBox="true"/>
          <p:nvPr/>
        </p:nvSpPr>
        <p:spPr>
          <a:xfrm rot="0">
            <a:off x="89279" y="502484"/>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Progress Web</a:t>
            </a:r>
          </a:p>
        </p:txBody>
      </p:sp>
      <p:sp>
        <p:nvSpPr>
          <p:cNvPr name="TextBox 5" id="5"/>
          <p:cNvSpPr txBox="true"/>
          <p:nvPr/>
        </p:nvSpPr>
        <p:spPr>
          <a:xfrm rot="0">
            <a:off x="1150861" y="2297389"/>
            <a:ext cx="14870246"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Bold"/>
              </a:rPr>
              <a:t>Page Tentang Kami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5840" y="3221314"/>
            <a:ext cx="13456320" cy="6086548"/>
          </a:xfrm>
          <a:custGeom>
            <a:avLst/>
            <a:gdLst/>
            <a:ahLst/>
            <a:cxnLst/>
            <a:rect r="r" b="b" t="t" l="l"/>
            <a:pathLst>
              <a:path h="6086548" w="13456320">
                <a:moveTo>
                  <a:pt x="0" y="0"/>
                </a:moveTo>
                <a:lnTo>
                  <a:pt x="13456320" y="0"/>
                </a:lnTo>
                <a:lnTo>
                  <a:pt x="13456320" y="6086548"/>
                </a:lnTo>
                <a:lnTo>
                  <a:pt x="0" y="6086548"/>
                </a:lnTo>
                <a:lnTo>
                  <a:pt x="0" y="0"/>
                </a:lnTo>
                <a:close/>
              </a:path>
            </a:pathLst>
          </a:custGeom>
          <a:blipFill>
            <a:blip r:embed="rId4"/>
            <a:stretch>
              <a:fillRect l="0" t="0" r="0" b="0"/>
            </a:stretch>
          </a:blipFill>
        </p:spPr>
      </p:sp>
      <p:sp>
        <p:nvSpPr>
          <p:cNvPr name="TextBox 4" id="4"/>
          <p:cNvSpPr txBox="true"/>
          <p:nvPr/>
        </p:nvSpPr>
        <p:spPr>
          <a:xfrm rot="0">
            <a:off x="89279" y="502484"/>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Progress Web</a:t>
            </a:r>
          </a:p>
        </p:txBody>
      </p:sp>
      <p:sp>
        <p:nvSpPr>
          <p:cNvPr name="TextBox 5" id="5"/>
          <p:cNvSpPr txBox="true"/>
          <p:nvPr/>
        </p:nvSpPr>
        <p:spPr>
          <a:xfrm rot="0">
            <a:off x="1150861" y="2297389"/>
            <a:ext cx="14870246"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Bold"/>
              </a:rPr>
              <a:t>Page Tentang Kami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6292" y="3183018"/>
            <a:ext cx="13455417" cy="6075282"/>
          </a:xfrm>
          <a:custGeom>
            <a:avLst/>
            <a:gdLst/>
            <a:ahLst/>
            <a:cxnLst/>
            <a:rect r="r" b="b" t="t" l="l"/>
            <a:pathLst>
              <a:path h="6075282" w="13455417">
                <a:moveTo>
                  <a:pt x="0" y="0"/>
                </a:moveTo>
                <a:lnTo>
                  <a:pt x="13455416" y="0"/>
                </a:lnTo>
                <a:lnTo>
                  <a:pt x="13455416" y="6075282"/>
                </a:lnTo>
                <a:lnTo>
                  <a:pt x="0" y="6075282"/>
                </a:lnTo>
                <a:lnTo>
                  <a:pt x="0" y="0"/>
                </a:lnTo>
                <a:close/>
              </a:path>
            </a:pathLst>
          </a:custGeom>
          <a:blipFill>
            <a:blip r:embed="rId4"/>
            <a:stretch>
              <a:fillRect l="0" t="0" r="0" b="0"/>
            </a:stretch>
          </a:blipFill>
        </p:spPr>
      </p:sp>
      <p:sp>
        <p:nvSpPr>
          <p:cNvPr name="TextBox 4" id="4"/>
          <p:cNvSpPr txBox="true"/>
          <p:nvPr/>
        </p:nvSpPr>
        <p:spPr>
          <a:xfrm rot="0">
            <a:off x="89279" y="502484"/>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Progress Web</a:t>
            </a:r>
          </a:p>
        </p:txBody>
      </p:sp>
      <p:sp>
        <p:nvSpPr>
          <p:cNvPr name="TextBox 5" id="5"/>
          <p:cNvSpPr txBox="true"/>
          <p:nvPr/>
        </p:nvSpPr>
        <p:spPr>
          <a:xfrm rot="0">
            <a:off x="1150861" y="2297389"/>
            <a:ext cx="14870246"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Bold"/>
              </a:rPr>
              <a:t>Page Berita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5840" y="3389613"/>
            <a:ext cx="13456320" cy="6079536"/>
          </a:xfrm>
          <a:custGeom>
            <a:avLst/>
            <a:gdLst/>
            <a:ahLst/>
            <a:cxnLst/>
            <a:rect r="r" b="b" t="t" l="l"/>
            <a:pathLst>
              <a:path h="6079536" w="13456320">
                <a:moveTo>
                  <a:pt x="0" y="0"/>
                </a:moveTo>
                <a:lnTo>
                  <a:pt x="13456320" y="0"/>
                </a:lnTo>
                <a:lnTo>
                  <a:pt x="13456320" y="6079536"/>
                </a:lnTo>
                <a:lnTo>
                  <a:pt x="0" y="6079536"/>
                </a:lnTo>
                <a:lnTo>
                  <a:pt x="0" y="0"/>
                </a:lnTo>
                <a:close/>
              </a:path>
            </a:pathLst>
          </a:custGeom>
          <a:blipFill>
            <a:blip r:embed="rId4"/>
            <a:stretch>
              <a:fillRect l="0" t="0" r="0" b="0"/>
            </a:stretch>
          </a:blipFill>
        </p:spPr>
      </p:sp>
      <p:sp>
        <p:nvSpPr>
          <p:cNvPr name="TextBox 4" id="4"/>
          <p:cNvSpPr txBox="true"/>
          <p:nvPr/>
        </p:nvSpPr>
        <p:spPr>
          <a:xfrm rot="0">
            <a:off x="89279" y="502484"/>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Progress Web</a:t>
            </a:r>
          </a:p>
        </p:txBody>
      </p:sp>
      <p:sp>
        <p:nvSpPr>
          <p:cNvPr name="TextBox 5" id="5"/>
          <p:cNvSpPr txBox="true"/>
          <p:nvPr/>
        </p:nvSpPr>
        <p:spPr>
          <a:xfrm rot="0">
            <a:off x="1150861" y="2297389"/>
            <a:ext cx="14870246"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Bold"/>
              </a:rPr>
              <a:t>Page Kolaborasi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58276" y="3140926"/>
            <a:ext cx="13455417" cy="6117374"/>
          </a:xfrm>
          <a:custGeom>
            <a:avLst/>
            <a:gdLst/>
            <a:ahLst/>
            <a:cxnLst/>
            <a:rect r="r" b="b" t="t" l="l"/>
            <a:pathLst>
              <a:path h="6117374" w="13455417">
                <a:moveTo>
                  <a:pt x="0" y="0"/>
                </a:moveTo>
                <a:lnTo>
                  <a:pt x="13455417" y="0"/>
                </a:lnTo>
                <a:lnTo>
                  <a:pt x="13455417" y="6117374"/>
                </a:lnTo>
                <a:lnTo>
                  <a:pt x="0" y="6117374"/>
                </a:lnTo>
                <a:lnTo>
                  <a:pt x="0" y="0"/>
                </a:lnTo>
                <a:close/>
              </a:path>
            </a:pathLst>
          </a:custGeom>
          <a:blipFill>
            <a:blip r:embed="rId4"/>
            <a:stretch>
              <a:fillRect l="0" t="0" r="0" b="0"/>
            </a:stretch>
          </a:blipFill>
        </p:spPr>
      </p:sp>
      <p:sp>
        <p:nvSpPr>
          <p:cNvPr name="TextBox 4" id="4"/>
          <p:cNvSpPr txBox="true"/>
          <p:nvPr/>
        </p:nvSpPr>
        <p:spPr>
          <a:xfrm rot="0">
            <a:off x="89279" y="502484"/>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rPr>
              <a:t>Progress Web</a:t>
            </a:r>
          </a:p>
        </p:txBody>
      </p:sp>
      <p:sp>
        <p:nvSpPr>
          <p:cNvPr name="TextBox 5" id="5"/>
          <p:cNvSpPr txBox="true"/>
          <p:nvPr/>
        </p:nvSpPr>
        <p:spPr>
          <a:xfrm rot="0">
            <a:off x="1150861" y="2297389"/>
            <a:ext cx="14870246"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Bold"/>
              </a:rPr>
              <a:t>Page Kolaborasi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DAGHeDB7vtk</dc:identifier>
  <dcterms:modified xsi:type="dcterms:W3CDTF">2011-08-01T06:04:30Z</dcterms:modified>
  <cp:revision>1</cp:revision>
  <dc:title>Laporan Progress Project Website</dc:title>
</cp:coreProperties>
</file>